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0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4" r:id="rId44"/>
    <p:sldId id="313" r:id="rId45"/>
    <p:sldId id="327" r:id="rId46"/>
    <p:sldId id="262" r:id="rId47"/>
    <p:sldId id="338" r:id="rId48"/>
    <p:sldId id="337" r:id="rId49"/>
    <p:sldId id="325" r:id="rId50"/>
    <p:sldId id="329" r:id="rId51"/>
    <p:sldId id="275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758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05.05.2020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2.jpeg"/><Relationship Id="rId4" Type="http://schemas.openxmlformats.org/officeDocument/2006/relationships/hyperlink" Target="https://www.pinterest.de/pin/351351208415072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greymatter.com/corporate/showcase/bing-search-api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de.wikipedia.org/wiki/Goog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Relationship Id="rId9" Type="http://schemas.openxmlformats.org/officeDocument/2006/relationships/hyperlink" Target="https://miro.medium.com/max/1400/1*rqGEyJKbKv3ecmjaMSiEtA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05.05.2020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05.05.2020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Weiterführendes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320" y="1613792"/>
            <a:ext cx="10392032" cy="47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05.05.2020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9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24" y="2473587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2721</Words>
  <Application>Microsoft Office PowerPoint</Application>
  <PresentationFormat>Breitbild</PresentationFormat>
  <Paragraphs>527</Paragraphs>
  <Slides>51</Slides>
  <Notes>34</Notes>
  <HiddenSlides>4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Social Distancing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108</cp:revision>
  <dcterms:created xsi:type="dcterms:W3CDTF">2020-04-13T21:40:48Z</dcterms:created>
  <dcterms:modified xsi:type="dcterms:W3CDTF">2020-05-05T10:18:06Z</dcterms:modified>
</cp:coreProperties>
</file>